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73F78-A06B-4E4B-86D0-2422C7A0CCAB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369DE-B4E7-9840-92BA-53ADF4622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TPT: School and the City</a:t>
            </a:r>
          </a:p>
          <a:p>
            <a:r>
              <a:rPr lang="en-US" dirty="0"/>
              <a:t>Blog: </a:t>
            </a:r>
            <a:r>
              <a:rPr lang="en-US" dirty="0" err="1"/>
              <a:t>satcblog.com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schoolandthecityblog</a:t>
            </a:r>
            <a:r>
              <a:rPr lang="en-US" err="1"/>
              <a:t>@</a:t>
            </a:r>
            <a:r>
              <a:rPr lang="en-US"/>
              <a:t>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369DE-B4E7-9840-92BA-53ADF4622C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0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https://satcblog.com/the-first-week-of-3rd-grade-day-by-day/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369DE-B4E7-9840-92BA-53ADF4622C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0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3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6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964F-5FB2-B645-9BC9-82998938993F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9676F-407F-BA41-A3ED-C1CFE9E7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02 at 7.5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4" y="0"/>
            <a:ext cx="6850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6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2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AD92D-6C05-1B4B-A386-83F9E883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292100"/>
            <a:ext cx="5232400" cy="523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3B8C7-0E22-8A49-8EE3-C340CA430275}"/>
              </a:ext>
            </a:extLst>
          </p:cNvPr>
          <p:cNvSpPr txBox="1"/>
          <p:nvPr/>
        </p:nvSpPr>
        <p:spPr>
          <a:xfrm>
            <a:off x="1771650" y="5524500"/>
            <a:ext cx="560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432FF"/>
                </a:solidFill>
                <a:hlinkClick r:id=""/>
              </a:rPr>
              <a:t>Click here to visit the blog post </a:t>
            </a:r>
          </a:p>
          <a:p>
            <a:pPr algn="ctr"/>
            <a:r>
              <a:rPr lang="en-US" sz="2800" u="sng" dirty="0">
                <a:solidFill>
                  <a:srgbClr val="0432FF"/>
                </a:solidFill>
                <a:hlinkClick r:id=""/>
              </a:rPr>
              <a:t>&amp; download lesson plans. </a:t>
            </a:r>
            <a:endParaRPr lang="en-US" sz="2800" u="sng" dirty="0">
              <a:solidFill>
                <a:srgbClr val="0432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9C1D3-66BF-644B-85BE-BEBA1C265180}"/>
              </a:ext>
            </a:extLst>
          </p:cNvPr>
          <p:cNvSpPr txBox="1"/>
          <p:nvPr/>
        </p:nvSpPr>
        <p:spPr>
          <a:xfrm>
            <a:off x="2773911" y="6478607"/>
            <a:ext cx="3596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(Use </a:t>
            </a:r>
            <a:r>
              <a:rPr lang="en-US" sz="1200" dirty="0" err="1"/>
              <a:t>SlideShow</a:t>
            </a:r>
            <a:r>
              <a:rPr lang="en-US" sz="1200" dirty="0"/>
              <a:t> mode to make the hyperlink clickable.)</a:t>
            </a:r>
          </a:p>
        </p:txBody>
      </p:sp>
    </p:spTree>
    <p:extLst>
      <p:ext uri="{BB962C8B-B14F-4D97-AF65-F5344CB8AC3E}">
        <p14:creationId xmlns:p14="http://schemas.microsoft.com/office/powerpoint/2010/main" val="307968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4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</Words>
  <Application>Microsoft Macintosh PowerPoint</Application>
  <PresentationFormat>On-screen Show (4:3)</PresentationFormat>
  <Paragraphs>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Payne</dc:creator>
  <cp:lastModifiedBy>Kristin Yann</cp:lastModifiedBy>
  <cp:revision>6</cp:revision>
  <dcterms:created xsi:type="dcterms:W3CDTF">2019-09-02T23:59:22Z</dcterms:created>
  <dcterms:modified xsi:type="dcterms:W3CDTF">2021-07-20T14:03:40Z</dcterms:modified>
</cp:coreProperties>
</file>